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E12-C733-4F1F-8B79-CFD6D02D346E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D548-5517-4D33-B895-CC1B26DF5D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E12-C733-4F1F-8B79-CFD6D02D346E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D548-5517-4D33-B895-CC1B26DF5D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E12-C733-4F1F-8B79-CFD6D02D346E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D548-5517-4D33-B895-CC1B26DF5D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E12-C733-4F1F-8B79-CFD6D02D346E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D548-5517-4D33-B895-CC1B26DF5D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E12-C733-4F1F-8B79-CFD6D02D346E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D548-5517-4D33-B895-CC1B26DF5D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E12-C733-4F1F-8B79-CFD6D02D346E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D548-5517-4D33-B895-CC1B26DF5D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E12-C733-4F1F-8B79-CFD6D02D346E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D548-5517-4D33-B895-CC1B26DF5D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E12-C733-4F1F-8B79-CFD6D02D346E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D548-5517-4D33-B895-CC1B26DF5D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E12-C733-4F1F-8B79-CFD6D02D346E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D548-5517-4D33-B895-CC1B26DF5D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E12-C733-4F1F-8B79-CFD6D02D346E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D548-5517-4D33-B895-CC1B26DF5D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CE12-C733-4F1F-8B79-CFD6D02D346E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D548-5517-4D33-B895-CC1B26DF5D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6CE12-C733-4F1F-8B79-CFD6D02D346E}" type="datetimeFigureOut">
              <a:rPr lang="es-ES" smtClean="0"/>
              <a:pPr/>
              <a:t>23/02/2011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D548-5517-4D33-B895-CC1B26DF5DD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643570" y="6215082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www.iglesiaciudadmeridiana.org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42910" y="2500306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Maravillosa gracia, de Cristo rico don,</a:t>
            </a:r>
          </a:p>
          <a:p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para describirla palabras vanas son.</a:t>
            </a:r>
          </a:p>
          <a:p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Encuentro en ella ayuda; mi carga ya quitó.</a:t>
            </a:r>
          </a:p>
          <a:p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Pues de Cristo divina gracia me alcanzó.</a:t>
            </a: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643570" y="6215082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www.iglesiaciudadmeridiana.org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034" y="1500174"/>
            <a:ext cx="92155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CORO:</a:t>
            </a:r>
          </a:p>
          <a:p>
            <a:r>
              <a:rPr lang="es-E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Jesús el Salvador  maravillosa gracia, insondable es cual el ancho mar.</a:t>
            </a:r>
          </a:p>
          <a:p>
            <a:r>
              <a:rPr lang="es-E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 incomparable, fuente inagotable,</a:t>
            </a:r>
          </a:p>
          <a:p>
            <a:r>
              <a:rPr lang="es-E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alma allí su sed puede calmar.</a:t>
            </a:r>
          </a:p>
          <a:p>
            <a:r>
              <a:rPr lang="es-E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 precioso, rico e inefable,</a:t>
            </a:r>
          </a:p>
          <a:p>
            <a:r>
              <a:rPr lang="es-E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 es para todo pecador</a:t>
            </a:r>
          </a:p>
          <a:p>
            <a:r>
              <a:rPr lang="es-E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¡oh! Ensalzar el nombre de Jesús el Salvador</a:t>
            </a:r>
            <a:endParaRPr lang="es-E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643570" y="6215082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www.iglesiaciudadmeridiana.org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42910" y="2500306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Maravillosa gracia, única salvación,</a:t>
            </a:r>
          </a:p>
          <a:p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 perdón en ella, completa redención:</a:t>
            </a:r>
          </a:p>
          <a:p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yugo del pecado de mi alma ya rompió,</a:t>
            </a:r>
          </a:p>
          <a:p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Pues de Cristo divina gracia me alcanzó.</a:t>
            </a: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643570" y="6215082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www.iglesiaciudadmeridiana.org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034" y="1500174"/>
            <a:ext cx="92155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CORO:</a:t>
            </a:r>
          </a:p>
          <a:p>
            <a:r>
              <a:rPr lang="es-E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Jesús el Salvador  maravillosa gracia, insondable es cual el ancho mar.</a:t>
            </a:r>
          </a:p>
          <a:p>
            <a:r>
              <a:rPr lang="es-E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 incomparable, fuente inagotable,</a:t>
            </a:r>
          </a:p>
          <a:p>
            <a:r>
              <a:rPr lang="es-E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alma allí su sed puede calmar.</a:t>
            </a:r>
          </a:p>
          <a:p>
            <a:r>
              <a:rPr lang="es-E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 precioso, rico e inefable,</a:t>
            </a:r>
          </a:p>
          <a:p>
            <a:r>
              <a:rPr lang="es-E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 es para todo pecador</a:t>
            </a:r>
          </a:p>
          <a:p>
            <a:r>
              <a:rPr lang="es-E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¡oh! Ensalzar el nombre de Jesús el Salvador</a:t>
            </a:r>
            <a:endParaRPr lang="es-E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643570" y="6215082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www.iglesiaciudadmeridiana.org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5720" y="2500306"/>
            <a:ext cx="95012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Maravillosa gracia, cuan grande es su poder,</a:t>
            </a:r>
          </a:p>
          <a:p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corazón más negro blanco lo puede hacer;</a:t>
            </a:r>
          </a:p>
          <a:p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Gloria del cielo ofrece; sus puertas ya me abrió</a:t>
            </a:r>
          </a:p>
          <a:p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Pues de Cristo divina gracia me alcanzó.</a:t>
            </a: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5643570" y="6215082"/>
            <a:ext cx="325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www.iglesiaciudadmeridiana.org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0034" y="1500174"/>
            <a:ext cx="92155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CORO:</a:t>
            </a:r>
          </a:p>
          <a:p>
            <a:r>
              <a:rPr lang="es-E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Jesús el Salvador  maravillosa gracia, insondable es cual el ancho mar.</a:t>
            </a:r>
          </a:p>
          <a:p>
            <a:r>
              <a:rPr lang="es-E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 incomparable, fuente inagotable,</a:t>
            </a:r>
          </a:p>
          <a:p>
            <a:r>
              <a:rPr lang="es-E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alma allí su sed puede calmar.</a:t>
            </a:r>
          </a:p>
          <a:p>
            <a:r>
              <a:rPr lang="es-E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 precioso, rico e inefable,</a:t>
            </a:r>
          </a:p>
          <a:p>
            <a:r>
              <a:rPr lang="es-E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 es para todo pecador</a:t>
            </a:r>
          </a:p>
          <a:p>
            <a:r>
              <a:rPr lang="es-E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¡oh! Ensalzar el nombre de Jesús el Salvador</a:t>
            </a:r>
            <a:endParaRPr lang="es-E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263</Words>
  <Application>Microsoft Office PowerPoint</Application>
  <PresentationFormat>Presentación en pantalla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María</dc:creator>
  <cp:lastModifiedBy>María</cp:lastModifiedBy>
  <cp:revision>3</cp:revision>
  <dcterms:created xsi:type="dcterms:W3CDTF">2010-06-23T12:25:12Z</dcterms:created>
  <dcterms:modified xsi:type="dcterms:W3CDTF">2011-02-23T09:34:36Z</dcterms:modified>
</cp:coreProperties>
</file>